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75" r:id="rId3"/>
    <p:sldId id="474" r:id="rId4"/>
    <p:sldId id="476" r:id="rId5"/>
    <p:sldId id="451" r:id="rId6"/>
    <p:sldId id="453" r:id="rId7"/>
    <p:sldId id="452" r:id="rId8"/>
    <p:sldId id="454" r:id="rId9"/>
    <p:sldId id="455" r:id="rId10"/>
    <p:sldId id="456" r:id="rId11"/>
    <p:sldId id="457" r:id="rId12"/>
    <p:sldId id="4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A8C5F-AFA8-CB4A-9F34-2E94C4FC9DBA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F15B1-A23C-2745-8271-97C1CE500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93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lnes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anrenzu?utm_source=unsplash&amp;utm_medium=referral&amp;utm_content=creditCopyTex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tree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arthikchandrasekar?utm_source=unsplash&amp;utm_medium=referral&amp;utm_content=creditCopyTex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llen-tree?utm_source=unsplash&amp;utm_medium=referral&amp;utm_content=creditCopyText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_zachreiner_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llen-tree?utm_source=unsplash&amp;utm_medium=referral&amp;utm_content=creditCopyText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remyholli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oldonliner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#75 This is a non-written evaluation.</a:t>
            </a:r>
          </a:p>
          <a:p>
            <a:endParaRPr lang="en-US" dirty="0"/>
          </a:p>
          <a:p>
            <a:r>
              <a:rPr lang="en-US" dirty="0"/>
              <a:t>Ask the class what they would do to remove this storm damaged tree.</a:t>
            </a:r>
          </a:p>
          <a:p>
            <a:endParaRPr lang="en-US" dirty="0"/>
          </a:p>
          <a:p>
            <a:r>
              <a:rPr lang="en-US" dirty="0"/>
              <a:t>Discussion points they should bring up.</a:t>
            </a:r>
          </a:p>
          <a:p>
            <a:r>
              <a:rPr lang="en-US" dirty="0"/>
              <a:t>First: Put on PPE</a:t>
            </a:r>
          </a:p>
          <a:p>
            <a:r>
              <a:rPr lang="en-US" dirty="0"/>
              <a:t>Next: Check the Saw</a:t>
            </a:r>
          </a:p>
          <a:p>
            <a:r>
              <a:rPr lang="en-US" dirty="0"/>
              <a:t>Identify the hazards and establish the work and drop zone.</a:t>
            </a:r>
          </a:p>
          <a:p>
            <a:r>
              <a:rPr lang="en-US" dirty="0"/>
              <a:t>Lean and load is tricky because we can’t see what is going on so we should take off the foliage.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42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Ahlness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https://www.flickr.com/photos/ahlness/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26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Ellen Bauske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3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#76. Evaluation continued</a:t>
            </a:r>
          </a:p>
          <a:p>
            <a:endParaRPr lang="en-US" dirty="0"/>
          </a:p>
          <a:p>
            <a:r>
              <a:rPr lang="en-US" dirty="0"/>
              <a:t>Make sure they note the new hazards (mailbox and cavity)</a:t>
            </a:r>
          </a:p>
          <a:p>
            <a:r>
              <a:rPr lang="en-US" dirty="0"/>
              <a:t>Have a discussion on lean and load, tension and compression wood.</a:t>
            </a:r>
          </a:p>
          <a:p>
            <a:r>
              <a:rPr lang="en-US" dirty="0"/>
              <a:t>Develop a cut plan and escape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8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#74 Evaluation Continued</a:t>
            </a:r>
          </a:p>
          <a:p>
            <a:endParaRPr lang="en-US" dirty="0"/>
          </a:p>
          <a:p>
            <a:r>
              <a:rPr lang="en-US" dirty="0"/>
              <a:t>Encourage conversation. These are points that could be discussed:</a:t>
            </a:r>
          </a:p>
          <a:p>
            <a:r>
              <a:rPr lang="en-US" dirty="0"/>
              <a:t>Work from the end toward the root mass.</a:t>
            </a:r>
          </a:p>
          <a:p>
            <a:r>
              <a:rPr lang="en-US" dirty="0"/>
              <a:t>Discuss escape routes</a:t>
            </a:r>
          </a:p>
          <a:p>
            <a:r>
              <a:rPr lang="en-US" dirty="0"/>
              <a:t>Will the tree stand up? Or the trunk fall down?</a:t>
            </a:r>
          </a:p>
          <a:p>
            <a:r>
              <a:rPr lang="en-US" dirty="0"/>
              <a:t>Can you save the mailbox?  Do you care?</a:t>
            </a:r>
          </a:p>
          <a:p>
            <a:r>
              <a:rPr lang="en-US" dirty="0"/>
              <a:t>Talk about tension/compression in wood around the mail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3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www.flickr.com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/photos/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/42194458961/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6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Victor Zambrano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Karthik Chandran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8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Zach Reiner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0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Jeremy_h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https://www.flickr.com/photos/jeremyhollis/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2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Postcards from Beloit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https://www.flickr.com/people/oldonliner/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492DC-1975-D54A-8EFA-F49DD7212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3B37-CE81-6F4E-8F81-89B92BCA0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DD5D6-A7B5-0749-904C-593F08050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78A3-F875-FE44-9CBD-B3076810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DCE26-AC8E-1746-BD2F-6180C2E4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F4F45-DF79-BD4E-9FB7-7C27868F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E46A-00FB-DA46-84C9-07C18698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755C7-9227-BE48-B475-F3C461E7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986D8-E42D-3142-8B33-4F7DCD79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92D2-7AE8-A640-A537-7F37C624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D1C2-A61B-2746-A0B6-FB40B47C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19A06-E9F6-CF46-AC1A-6F55D59A9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B7B1D-5AF6-B543-A69E-D4DAAB0F6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DC43-8C0E-234E-87C3-20EE5A8D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15308-7DA4-5442-86CC-9416B95A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C0D01-DB24-594B-A7AB-04CCD1C9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8AEE-4DF9-2C44-9CA1-438DE45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28DC-A046-5D4D-96F0-DCB346D9B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102E6-47BA-6F40-88D7-9D6F602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B24F3-DCF7-1242-9883-B0B012FF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A4DE2-B68D-F84B-B435-085A0027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6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79DE-4E0E-974E-89B8-C865C455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A06DE-65D1-3C4A-8D51-69D61800F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FD0F5-41EE-CC4B-8FD0-68E5BBB8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2A593-5980-9B46-A919-592318F2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2EE08-B88D-7E48-B382-7FF03E95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0826-B2E7-E743-B0FA-79F0B48C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CA50A-6434-AF41-BB27-68BDD527C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A2913-4482-A046-98E5-42B2A5705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2C062-397D-3A45-811F-43A539C4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3C3F5-A887-3C46-AD82-6A915B19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138A8-3C59-6E42-ABEC-C6D66D1D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2F19-D502-7447-84A1-A9E8FC8A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F9412-72FC-5C42-864B-053E3B53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06D9B-C7C8-7940-99F8-840260871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6F6BE-7B1A-1D4D-A3C0-E41C2EE47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2C2EE-AAD1-0F48-8B4D-CF0D72214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95E38-EC01-2947-9EB5-19592E97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56A6D-268B-664A-932C-BEA5CB06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2E777-92CA-D04E-8EC9-BE342698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CD208-8D68-D245-B036-71E0F25A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536AA-23FF-B24B-8217-0C9158C6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D614E-15F2-DB44-9C5F-69B7A8CB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A355D-C66D-DE4A-B97B-CB867A5D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4B8BB-9346-924B-A7D3-B850FFB5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B15E2-2850-8F4C-88E1-5537ADBE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F669A-4ACD-3446-9347-000D18E4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A24D-8F88-F545-9C8A-41AD2E68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8D47A-86D5-BD41-8267-9AB121F01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29A53-EC8E-DB46-9213-DAA355388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A8608-3313-354A-BF4F-F4EC3CA4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67477-71A7-3147-9B04-06E9D342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5EA93-2AEC-284D-8952-B4856C93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1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E72E-C9D7-A346-90AD-F5B0995D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67D10-5A3D-B345-AB0A-838F83378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0F4C-2FDB-8F48-9F11-EF4362A5C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A252F-7ACF-F341-885D-5E106263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D1A05-2E3B-7743-A3AD-DBDCA6ED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FBB80-179A-4142-8135-D1110F58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9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D46DA-F6E4-6A4A-9151-D5C4C947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8D62-46DC-4E4F-8511-43FCD34FC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422F7-0FA2-D54F-9DBF-15F63BB8E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0CEB8-8178-E746-9A89-CF1FDFE68497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C62E9-280A-C34E-8B7A-381F46E55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4F69-8829-4E44-9935-9959E7F34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C6373-065D-D14B-9102-9709566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6D43-EA4A-C04A-8BDE-B3758C457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3F8BF-D3E8-3D4D-B46B-D90AA309C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9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trees in the back yard&#10;&#10;Description automatically generated">
            <a:extLst>
              <a:ext uri="{FF2B5EF4-FFF2-40B4-BE49-F238E27FC236}">
                <a16:creationId xmlns:a16="http://schemas.microsoft.com/office/drawing/2014/main" id="{18D78DB0-93B5-1847-884B-7BD9C2B71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87" y="0"/>
            <a:ext cx="8563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C768B693-249B-3740-833A-25EB4A70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iraffe standing next to a tree in a forest&#10;&#10;Description automatically generated">
            <a:extLst>
              <a:ext uri="{FF2B5EF4-FFF2-40B4-BE49-F238E27FC236}">
                <a16:creationId xmlns:a16="http://schemas.microsoft.com/office/drawing/2014/main" id="{2A47F653-65E9-D442-8382-1702516E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20" y="0"/>
            <a:ext cx="9144000" cy="6858000"/>
          </a:xfrm>
          <a:prstGeom prst="rect">
            <a:avLst/>
          </a:prstGeom>
        </p:spPr>
      </p:pic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957F2634-4B89-A940-AB34-5FCACDAB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0" y="3638395"/>
            <a:ext cx="2374900" cy="3166533"/>
          </a:xfrm>
          <a:prstGeom prst="rect">
            <a:avLst/>
          </a:prstGeom>
        </p:spPr>
      </p:pic>
      <p:pic>
        <p:nvPicPr>
          <p:cNvPr id="9" name="Picture 8" descr="A tree in a forest&#10;&#10;Description automatically generated">
            <a:extLst>
              <a:ext uri="{FF2B5EF4-FFF2-40B4-BE49-F238E27FC236}">
                <a16:creationId xmlns:a16="http://schemas.microsoft.com/office/drawing/2014/main" id="{EAFF9EC1-9780-9348-AC49-22CAF178C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4" y="713678"/>
            <a:ext cx="2646556" cy="19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8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8E5D4F2C-5D23-EA48-A3E9-D630234F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1" y="491427"/>
            <a:ext cx="1219200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7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ree&#10;&#10;Description automatically generated">
            <a:extLst>
              <a:ext uri="{FF2B5EF4-FFF2-40B4-BE49-F238E27FC236}">
                <a16:creationId xmlns:a16="http://schemas.microsoft.com/office/drawing/2014/main" id="{E3B94936-02BE-F94A-A6C0-DF8E63DD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733"/>
            <a:ext cx="12192000" cy="621453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61466BA-44B1-0440-A0C1-736E6B360FDD}"/>
              </a:ext>
            </a:extLst>
          </p:cNvPr>
          <p:cNvSpPr/>
          <p:nvPr/>
        </p:nvSpPr>
        <p:spPr>
          <a:xfrm>
            <a:off x="9235440" y="2944368"/>
            <a:ext cx="731520" cy="8229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4882E5E0-FB25-B34D-AE74-F58E34EB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733"/>
            <a:ext cx="1219200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1562FEE3-DE9A-0A44-A1A2-25CE8399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0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&#10;&#10;Description automatically generated">
            <a:extLst>
              <a:ext uri="{FF2B5EF4-FFF2-40B4-BE49-F238E27FC236}">
                <a16:creationId xmlns:a16="http://schemas.microsoft.com/office/drawing/2014/main" id="{62BA8E09-A8C0-C14C-BC06-A93B5FAA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07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dirt&#10;&#10;Description automatically generated">
            <a:extLst>
              <a:ext uri="{FF2B5EF4-FFF2-40B4-BE49-F238E27FC236}">
                <a16:creationId xmlns:a16="http://schemas.microsoft.com/office/drawing/2014/main" id="{55476669-7857-6E41-8646-BF12B22F5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sandy beach next to the ocean&#10;&#10;Description automatically generated">
            <a:extLst>
              <a:ext uri="{FF2B5EF4-FFF2-40B4-BE49-F238E27FC236}">
                <a16:creationId xmlns:a16="http://schemas.microsoft.com/office/drawing/2014/main" id="{16C1F7B0-955F-D848-8C83-D42DB723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BDEC9E5B-3210-6B44-BD3E-74525BE8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7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Macintosh PowerPoint</Application>
  <PresentationFormat>Widescreen</PresentationFormat>
  <Paragraphs>47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Additional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Additional Resources</dc:title>
  <dc:creator>Ellen M. Bauske</dc:creator>
  <cp:lastModifiedBy>Ellen M. Bauske</cp:lastModifiedBy>
  <cp:revision>1</cp:revision>
  <dcterms:created xsi:type="dcterms:W3CDTF">2020-05-06T19:44:38Z</dcterms:created>
  <dcterms:modified xsi:type="dcterms:W3CDTF">2020-05-06T19:46:06Z</dcterms:modified>
</cp:coreProperties>
</file>